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9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6790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33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083568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4432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2204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1546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628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6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86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5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6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0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83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33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47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7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30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  <p:sldLayoutId id="214748390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3383279" y="2294847"/>
            <a:ext cx="3634740" cy="2118456"/>
          </a:xfrm>
        </p:spPr>
        <p:txBody>
          <a:bodyPr>
            <a:norm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PREDAVA</a:t>
            </a:r>
            <a:r>
              <a:rPr 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Darko </a:t>
            </a:r>
            <a:r>
              <a:rPr 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Dujin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MSc</a:t>
            </a:r>
            <a:r>
              <a:rPr lang="sr-Latn-R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Developer</a:t>
            </a:r>
            <a:r>
              <a:rPr 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Baltas </a:t>
            </a:r>
            <a:r>
              <a:rPr lang="sr-Latn-R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Consultancy </a:t>
            </a:r>
            <a:r>
              <a:rPr lang="sr-Latn-R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Ltd</a:t>
            </a:r>
            <a:r>
              <a:rPr lang="sr-Latn-R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sr-Latn-RS" sz="2000" dirty="0" smtClean="0"/>
              <a:t>TEME:</a:t>
            </a:r>
          </a:p>
          <a:p>
            <a:r>
              <a:rPr lang="en-US" sz="2000" b="1" dirty="0" err="1"/>
              <a:t>Poređenje</a:t>
            </a:r>
            <a:r>
              <a:rPr lang="en-US" sz="2000" b="1" dirty="0"/>
              <a:t> </a:t>
            </a:r>
            <a:r>
              <a:rPr lang="en-US" sz="2000" b="1" dirty="0" err="1"/>
              <a:t>rada</a:t>
            </a:r>
            <a:r>
              <a:rPr lang="en-US" sz="2000" b="1" dirty="0"/>
              <a:t> u </a:t>
            </a:r>
            <a:r>
              <a:rPr lang="en-US" sz="2000" b="1" dirty="0" err="1"/>
              <a:t>državnoj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privatnoj</a:t>
            </a:r>
            <a:r>
              <a:rPr lang="en-US" sz="2000" b="1" dirty="0"/>
              <a:t> </a:t>
            </a:r>
            <a:r>
              <a:rPr lang="en-US" sz="2000" b="1" dirty="0" err="1" smtClean="0"/>
              <a:t>firmi</a:t>
            </a:r>
            <a:endParaRPr lang="sr-Latn-RS" sz="2000" b="1" dirty="0" smtClean="0"/>
          </a:p>
          <a:p>
            <a:r>
              <a:rPr lang="en-US" sz="2000" b="1" dirty="0" err="1"/>
              <a:t>Uticaj</a:t>
            </a:r>
            <a:r>
              <a:rPr lang="en-US" sz="2000" b="1" dirty="0"/>
              <a:t> </a:t>
            </a:r>
            <a:r>
              <a:rPr lang="en-US" sz="2000" b="1" dirty="0" err="1"/>
              <a:t>praktičnog</a:t>
            </a:r>
            <a:r>
              <a:rPr lang="en-US" sz="2000" b="1" dirty="0"/>
              <a:t> </a:t>
            </a:r>
            <a:r>
              <a:rPr lang="en-US" sz="2000" b="1" dirty="0" err="1"/>
              <a:t>rada</a:t>
            </a:r>
            <a:r>
              <a:rPr lang="en-US" sz="2000" b="1" dirty="0"/>
              <a:t> </a:t>
            </a:r>
            <a:r>
              <a:rPr lang="en-US" sz="2000" b="1" dirty="0" err="1"/>
              <a:t>na</a:t>
            </a:r>
            <a:r>
              <a:rPr lang="en-US" sz="2000" b="1" dirty="0"/>
              <a:t> </a:t>
            </a:r>
            <a:r>
              <a:rPr lang="en-US" sz="2000" b="1" dirty="0" err="1"/>
              <a:t>studiranje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1936803"/>
            <a:ext cx="2803137" cy="2476500"/>
          </a:xfrm>
          <a:prstGeom prst="rect">
            <a:avLst/>
          </a:prstGeom>
        </p:spPr>
      </p:pic>
      <p:sp>
        <p:nvSpPr>
          <p:cNvPr id="5" name="Title 20"/>
          <p:cNvSpPr txBox="1">
            <a:spLocks/>
          </p:cNvSpPr>
          <p:nvPr/>
        </p:nvSpPr>
        <p:spPr>
          <a:xfrm>
            <a:off x="3383279" y="241215"/>
            <a:ext cx="8495277" cy="1397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UNIVERZITET U NOVOM SADU, TEHNIČKI FAKULTET „MIHAJLO PUPIN“ ZRENJANIN</a:t>
            </a:r>
          </a:p>
          <a:p>
            <a:r>
              <a:rPr lang="sr-Latn-R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TRIBINA ALUMNI @TFZR</a:t>
            </a:r>
          </a:p>
          <a:p>
            <a:endParaRPr lang="sr-Latn-RS" sz="1500" dirty="0" smtClean="0"/>
          </a:p>
          <a:p>
            <a:r>
              <a:rPr lang="sr-Latn-R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ISKUSTVA PROGRAMERA IZ REALNE PRAKSE</a:t>
            </a:r>
            <a:endParaRPr lang="sr-Latn-R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856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Poređenje</a:t>
            </a:r>
            <a:r>
              <a:rPr lang="en-US" b="1" dirty="0"/>
              <a:t> </a:t>
            </a:r>
            <a:r>
              <a:rPr lang="en-US" b="1" dirty="0" err="1"/>
              <a:t>rada</a:t>
            </a:r>
            <a:r>
              <a:rPr lang="en-US" b="1" dirty="0"/>
              <a:t> u </a:t>
            </a:r>
            <a:r>
              <a:rPr lang="en-US" b="1" dirty="0" err="1"/>
              <a:t>državnoj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privatnoj</a:t>
            </a:r>
            <a:r>
              <a:rPr lang="en-US" b="1" dirty="0"/>
              <a:t> </a:t>
            </a:r>
            <a:r>
              <a:rPr lang="en-US" b="1" dirty="0" err="1"/>
              <a:t>firmi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err="1"/>
              <a:t>podrška</a:t>
            </a:r>
            <a:r>
              <a:rPr lang="en-US" dirty="0"/>
              <a:t> </a:t>
            </a:r>
            <a:r>
              <a:rPr lang="sr-Latn-RS" dirty="0" smtClean="0"/>
              <a:t>rukovodstva / </a:t>
            </a:r>
            <a:r>
              <a:rPr lang="en-US" dirty="0" err="1" smtClean="0"/>
              <a:t>menadžmenta</a:t>
            </a:r>
            <a:endParaRPr lang="sr-Latn-RS" dirty="0" smtClean="0"/>
          </a:p>
          <a:p>
            <a:pPr>
              <a:lnSpc>
                <a:spcPct val="200000"/>
              </a:lnSpc>
            </a:pPr>
            <a:r>
              <a:rPr lang="en-US" dirty="0" err="1"/>
              <a:t>dijapazon</a:t>
            </a:r>
            <a:r>
              <a:rPr lang="en-US" dirty="0"/>
              <a:t> </a:t>
            </a:r>
            <a:r>
              <a:rPr lang="en-US" dirty="0" err="1" smtClean="0"/>
              <a:t>poslova</a:t>
            </a:r>
            <a:endParaRPr lang="sr-Latn-RS" dirty="0" smtClean="0"/>
          </a:p>
          <a:p>
            <a:pPr>
              <a:lnSpc>
                <a:spcPct val="200000"/>
              </a:lnSpc>
            </a:pP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 smtClean="0"/>
              <a:t>aplikacija</a:t>
            </a:r>
            <a:r>
              <a:rPr lang="en-US" dirty="0" smtClean="0"/>
              <a:t>)</a:t>
            </a:r>
            <a:endParaRPr lang="sr-Latn-RS" dirty="0" smtClean="0"/>
          </a:p>
          <a:p>
            <a:pPr>
              <a:lnSpc>
                <a:spcPct val="200000"/>
              </a:lnSpc>
            </a:pPr>
            <a:r>
              <a:rPr lang="en-US" dirty="0" err="1"/>
              <a:t>rokovi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6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err="1"/>
              <a:t>Uticaj</a:t>
            </a:r>
            <a:r>
              <a:rPr lang="en-US" b="1" dirty="0"/>
              <a:t> </a:t>
            </a:r>
            <a:r>
              <a:rPr lang="en-US" b="1" dirty="0" err="1"/>
              <a:t>praktičnog</a:t>
            </a:r>
            <a:r>
              <a:rPr lang="en-US" b="1" dirty="0"/>
              <a:t> </a:t>
            </a:r>
            <a:r>
              <a:rPr lang="en-US" b="1" dirty="0" err="1"/>
              <a:t>rada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 smtClean="0"/>
              <a:t>studiranje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b="1" dirty="0" smtClean="0"/>
              <a:t>(</a:t>
            </a:r>
            <a:r>
              <a:rPr lang="en-US" sz="2000" b="1" dirty="0" err="1" smtClean="0"/>
              <a:t>Dokaz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dobre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prakse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</a:t>
            </a:r>
            <a:r>
              <a:rPr lang="en-US" sz="2000" b="1" dirty="0" smtClean="0"/>
              <a:t> TF “Mihajlo Pupin”)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sr-Latn-RS" dirty="0" smtClean="0"/>
              <a:t>Master studije nakon 10 godina rada</a:t>
            </a:r>
          </a:p>
          <a:p>
            <a:pPr>
              <a:lnSpc>
                <a:spcPct val="200000"/>
              </a:lnSpc>
            </a:pPr>
            <a:r>
              <a:rPr lang="en-US" dirty="0" err="1"/>
              <a:t>Nastavni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prati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rada</a:t>
            </a:r>
            <a:endParaRPr lang="sr-Latn-RS" dirty="0" smtClean="0"/>
          </a:p>
          <a:p>
            <a:pPr>
              <a:lnSpc>
                <a:spcPct val="200000"/>
              </a:lnSpc>
            </a:pPr>
            <a:r>
              <a:rPr lang="pl-PL" dirty="0"/>
              <a:t>Dosta materijala na studiranju iz realnog </a:t>
            </a:r>
            <a:r>
              <a:rPr lang="pl-PL" dirty="0" smtClean="0"/>
              <a:t>rada</a:t>
            </a:r>
          </a:p>
          <a:p>
            <a:pPr>
              <a:lnSpc>
                <a:spcPct val="200000"/>
              </a:lnSpc>
            </a:pPr>
            <a:r>
              <a:rPr lang="sr-Latn-RS" dirty="0" smtClean="0"/>
              <a:t>Seminarski radovi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/>
              <a:t>Zaključak i saveti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135882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 err="1"/>
              <a:t>Odličan</a:t>
            </a:r>
            <a:r>
              <a:rPr lang="en-US" dirty="0"/>
              <a:t> </a:t>
            </a:r>
            <a:r>
              <a:rPr lang="en-US" dirty="0" err="1"/>
              <a:t>nastavni</a:t>
            </a:r>
            <a:r>
              <a:rPr lang="en-US" dirty="0"/>
              <a:t> plan </a:t>
            </a:r>
            <a:r>
              <a:rPr lang="en-US" dirty="0" err="1"/>
              <a:t>i</a:t>
            </a:r>
            <a:r>
              <a:rPr lang="en-US" dirty="0"/>
              <a:t> program,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 u </a:t>
            </a:r>
            <a:r>
              <a:rPr lang="en-US" dirty="0" err="1"/>
              <a:t>nastavi</a:t>
            </a:r>
            <a:r>
              <a:rPr lang="en-US" dirty="0"/>
              <a:t> (</a:t>
            </a:r>
            <a:r>
              <a:rPr lang="en-US" dirty="0" err="1"/>
              <a:t>brza</a:t>
            </a:r>
            <a:r>
              <a:rPr lang="en-US" dirty="0"/>
              <a:t> </a:t>
            </a:r>
            <a:r>
              <a:rPr lang="en-US" dirty="0" err="1"/>
              <a:t>adaptacija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), </a:t>
            </a:r>
            <a:r>
              <a:rPr lang="sr-Latn-RS" dirty="0" smtClean="0"/>
              <a:t>vrhunski nastavni kadar (</a:t>
            </a:r>
            <a:r>
              <a:rPr lang="en-US" dirty="0" err="1" smtClean="0"/>
              <a:t>spremni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saradnju</a:t>
            </a:r>
            <a:r>
              <a:rPr lang="sr-Latn-RS" dirty="0" smtClean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0321" y="4198407"/>
            <a:ext cx="44555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u="sng" dirty="0" smtClean="0"/>
              <a:t>SAVET zaposlenima na fakultetu</a:t>
            </a:r>
          </a:p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/>
              <a:t>predavanja</a:t>
            </a:r>
            <a:r>
              <a:rPr lang="en-US" dirty="0"/>
              <a:t>/</a:t>
            </a:r>
            <a:r>
              <a:rPr lang="en-US" dirty="0" err="1"/>
              <a:t>vežbe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seminarskih</a:t>
            </a:r>
            <a:r>
              <a:rPr lang="en-US" dirty="0"/>
              <a:t> </a:t>
            </a:r>
            <a:r>
              <a:rPr lang="en-US" dirty="0" err="1"/>
              <a:t>radova</a:t>
            </a:r>
            <a:r>
              <a:rPr lang="en-US" dirty="0"/>
              <a:t>, </a:t>
            </a:r>
            <a:r>
              <a:rPr lang="en-US" dirty="0" err="1"/>
              <a:t>razvijanje</a:t>
            </a:r>
            <a:r>
              <a:rPr lang="en-US" dirty="0"/>
              <a:t> </a:t>
            </a:r>
            <a:r>
              <a:rPr lang="en-US" dirty="0" err="1"/>
              <a:t>preduzetničkih</a:t>
            </a:r>
            <a:r>
              <a:rPr lang="en-US" dirty="0"/>
              <a:t> </a:t>
            </a:r>
            <a:r>
              <a:rPr lang="en-US" dirty="0" err="1"/>
              <a:t>osobina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studenata</a:t>
            </a:r>
            <a:r>
              <a:rPr lang="en-US" dirty="0"/>
              <a:t> (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samostalne</a:t>
            </a:r>
            <a:r>
              <a:rPr lang="en-US" dirty="0"/>
              <a:t> startup </a:t>
            </a:r>
            <a:r>
              <a:rPr lang="en-US" dirty="0" err="1"/>
              <a:t>projekte</a:t>
            </a:r>
            <a:r>
              <a:rPr lang="en-US" dirty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38121" y="4198407"/>
            <a:ext cx="44555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u="sng" dirty="0" smtClean="0"/>
              <a:t>SAVET studentima</a:t>
            </a:r>
          </a:p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seminarsk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radov</a:t>
            </a:r>
            <a:r>
              <a:rPr lang="sr-Latn-RS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prona</a:t>
            </a:r>
            <a:r>
              <a:rPr lang="sr-Latn-RS" dirty="0" smtClean="0"/>
              <a:t>laženje naj</a:t>
            </a:r>
            <a:r>
              <a:rPr lang="en-US" dirty="0" err="1" smtClean="0"/>
              <a:t>zanim</a:t>
            </a:r>
            <a:r>
              <a:rPr lang="sr-Latn-RS" dirty="0" smtClean="0"/>
              <a:t>ljivije oblasti rada</a:t>
            </a:r>
            <a:r>
              <a:rPr lang="en-US" dirty="0" smtClean="0"/>
              <a:t>, </a:t>
            </a:r>
            <a:r>
              <a:rPr lang="en-US" dirty="0" err="1"/>
              <a:t>konstantno</a:t>
            </a:r>
            <a:r>
              <a:rPr lang="en-US" dirty="0"/>
              <a:t> </a:t>
            </a:r>
            <a:r>
              <a:rPr lang="en-US" dirty="0" err="1" smtClean="0"/>
              <a:t>usavršava</a:t>
            </a:r>
            <a:r>
              <a:rPr lang="sr-Latn-RS" dirty="0" smtClean="0"/>
              <a:t>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uč</a:t>
            </a:r>
            <a:r>
              <a:rPr lang="sr-Latn-RS" smtClean="0"/>
              <a:t>enje</a:t>
            </a:r>
            <a:r>
              <a:rPr lang="en-US" smtClean="0"/>
              <a:t> </a:t>
            </a:r>
            <a:r>
              <a:rPr lang="en-US" dirty="0"/>
              <a:t>(never stop learning)</a:t>
            </a:r>
          </a:p>
        </p:txBody>
      </p:sp>
    </p:spTree>
    <p:extLst>
      <p:ext uri="{BB962C8B-B14F-4D97-AF65-F5344CB8AC3E}">
        <p14:creationId xmlns:p14="http://schemas.microsoft.com/office/powerpoint/2010/main" val="6609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70</TotalTime>
  <Words>122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PREDAVAČ  Darko Dujin, MSc PHP Developer Baltas Consultancy Ltd.</vt:lpstr>
      <vt:lpstr>Poređenje rada u državnoj i privatnoj firmi</vt:lpstr>
      <vt:lpstr>Uticaj praktičnog rada na studiranje (Dokaz dobre prakse na TF “Mihajlo Pupin”)</vt:lpstr>
      <vt:lpstr>Zaključak i saveti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Darko</dc:creator>
  <cp:lastModifiedBy>Darko</cp:lastModifiedBy>
  <cp:revision>10</cp:revision>
  <dcterms:created xsi:type="dcterms:W3CDTF">2017-03-13T06:17:32Z</dcterms:created>
  <dcterms:modified xsi:type="dcterms:W3CDTF">2017-03-15T05:45:41Z</dcterms:modified>
</cp:coreProperties>
</file>